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9855-4107-43EF-B958-A23503FEE895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62F2-9245-4CAD-B604-F2CBC77F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9855-4107-43EF-B958-A23503FEE895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62F2-9245-4CAD-B604-F2CBC77F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9855-4107-43EF-B958-A23503FEE895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62F2-9245-4CAD-B604-F2CBC77F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9855-4107-43EF-B958-A23503FEE895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62F2-9245-4CAD-B604-F2CBC77F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9855-4107-43EF-B958-A23503FEE895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62F2-9245-4CAD-B604-F2CBC77F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9855-4107-43EF-B958-A23503FEE895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62F2-9245-4CAD-B604-F2CBC77F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9855-4107-43EF-B958-A23503FEE895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62F2-9245-4CAD-B604-F2CBC77F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9855-4107-43EF-B958-A23503FEE895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62F2-9245-4CAD-B604-F2CBC77F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9855-4107-43EF-B958-A23503FEE895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62F2-9245-4CAD-B604-F2CBC77F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9855-4107-43EF-B958-A23503FEE895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62F2-9245-4CAD-B604-F2CBC77F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9855-4107-43EF-B958-A23503FEE895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62F2-9245-4CAD-B604-F2CBC77FC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09855-4107-43EF-B958-A23503FEE895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C62F2-9245-4CAD-B604-F2CBC77FCA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XuanQuyet\Downloads\KeoCuaLuaXe-NhieuCaSi_3ed9c.mp3" TargetMode="Externa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Kết quả hình ảnh cho hình nền thể thao cho máy tí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" name="Picture 2" descr="Kết quả hình ảnh cho hình động thể tha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643446"/>
            <a:ext cx="2922427" cy="192880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57290" y="1643050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ĐÔ  THỊ VIỆT HƯNG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2214554"/>
            <a:ext cx="7429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 DỤC 2  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4357694"/>
            <a:ext cx="6072230" cy="1384995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ĐỘNG TÁC LƯỜN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 CHƠI “ KÉO CƯA LỪA XẺ”</a:t>
            </a:r>
          </a:p>
          <a:p>
            <a:endParaRPr lang="en-US" sz="3200" dirty="0"/>
          </a:p>
        </p:txBody>
      </p:sp>
      <p:pic>
        <p:nvPicPr>
          <p:cNvPr id="11" name="Picture 10" descr="Kết quả hình ảnh cho hình động thể thao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128564"/>
            <a:ext cx="1500198" cy="1371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Kết quả hình ảnh cho hình động thể tha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57577"/>
            <a:ext cx="9144000" cy="530042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0"/>
            <a:ext cx="80343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0050" indent="-400050">
              <a:buFontTx/>
              <a:buChar char="-"/>
            </a:pP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0050" indent="-400050">
              <a:buFontTx/>
              <a:buChar char="-"/>
            </a:pP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1l(2x8n)</a:t>
            </a:r>
          </a:p>
          <a:p>
            <a:pPr marL="400050" indent="-400050">
              <a:buFontTx/>
              <a:buChar char="-"/>
            </a:pPr>
            <a:endParaRPr lang="en-US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ết quả hình ảnh cho hình động thể tha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81789"/>
            <a:ext cx="8929718" cy="51762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0"/>
            <a:ext cx="77867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Tx/>
              <a:buChar char="-"/>
            </a:pP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+ 02 HS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+ 02 HS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285728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2-3l(2x8n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lphaLcPeriod"/>
            </a:pP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Kết quả hình ảnh cho hình động thể tha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57577"/>
            <a:ext cx="9144000" cy="5300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428604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lườn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WP_20140926_016"/>
          <p:cNvPicPr/>
          <p:nvPr/>
        </p:nvPicPr>
        <p:blipFill>
          <a:blip r:embed="rId2" cstate="print"/>
          <a:srcRect b="8889"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357166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AutoShape 2" descr="Hiển thị ima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unnamed (1).jpg"/>
          <p:cNvPicPr>
            <a:picLocks noChangeAspect="1"/>
          </p:cNvPicPr>
          <p:nvPr/>
        </p:nvPicPr>
        <p:blipFill>
          <a:blip r:embed="rId3"/>
          <a:srcRect l="18537" r="33797" b="10589"/>
          <a:stretch>
            <a:fillRect/>
          </a:stretch>
        </p:blipFill>
        <p:spPr>
          <a:xfrm>
            <a:off x="6286512" y="1785926"/>
            <a:ext cx="2571768" cy="3619527"/>
          </a:xfrm>
          <a:prstGeom prst="rect">
            <a:avLst/>
          </a:prstGeom>
        </p:spPr>
      </p:pic>
      <p:pic>
        <p:nvPicPr>
          <p:cNvPr id="11" name="Picture 10" descr="unnamed (4).jpg"/>
          <p:cNvPicPr>
            <a:picLocks noChangeAspect="1"/>
          </p:cNvPicPr>
          <p:nvPr/>
        </p:nvPicPr>
        <p:blipFill>
          <a:blip r:embed="rId4"/>
          <a:srcRect l="19642" t="-1823" r="31118" b="8851"/>
          <a:stretch>
            <a:fillRect/>
          </a:stretch>
        </p:blipFill>
        <p:spPr>
          <a:xfrm>
            <a:off x="142876" y="1643050"/>
            <a:ext cx="2571736" cy="3643338"/>
          </a:xfrm>
          <a:prstGeom prst="rect">
            <a:avLst/>
          </a:prstGeom>
        </p:spPr>
      </p:pic>
      <p:pic>
        <p:nvPicPr>
          <p:cNvPr id="12" name="Picture 11" descr="ĐT luon lop 2.jpg"/>
          <p:cNvPicPr>
            <a:picLocks noChangeAspect="1"/>
          </p:cNvPicPr>
          <p:nvPr/>
        </p:nvPicPr>
        <p:blipFill>
          <a:blip r:embed="rId5"/>
          <a:srcRect l="21114" t="2447" r="42166" b="2120"/>
          <a:stretch>
            <a:fillRect/>
          </a:stretch>
        </p:blipFill>
        <p:spPr>
          <a:xfrm>
            <a:off x="3071802" y="1071546"/>
            <a:ext cx="2857520" cy="5572164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rot="5400000" flipH="1" flipV="1">
            <a:off x="3893339" y="1535893"/>
            <a:ext cx="1500198" cy="857256"/>
          </a:xfrm>
          <a:prstGeom prst="straightConnector1">
            <a:avLst/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4643438" y="3214686"/>
            <a:ext cx="714380" cy="428628"/>
          </a:xfrm>
          <a:prstGeom prst="straightConnector1">
            <a:avLst/>
          </a:prstGeom>
          <a:ln>
            <a:solidFill>
              <a:srgbClr val="FFFF00"/>
            </a:solidFill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4429124" y="3857628"/>
            <a:ext cx="785818" cy="428628"/>
          </a:xfrm>
          <a:prstGeom prst="straightConnector1">
            <a:avLst/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714348" y="2428868"/>
            <a:ext cx="714380" cy="642942"/>
          </a:xfrm>
          <a:prstGeom prst="straightConnector1">
            <a:avLst/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857224" y="3214686"/>
            <a:ext cx="357190" cy="357190"/>
          </a:xfrm>
          <a:prstGeom prst="straightConnector1">
            <a:avLst/>
          </a:prstGeom>
          <a:ln>
            <a:solidFill>
              <a:srgbClr val="FFFF00"/>
            </a:solidFill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358082" y="2357430"/>
            <a:ext cx="785818" cy="1588"/>
          </a:xfrm>
          <a:prstGeom prst="straightConnector1">
            <a:avLst/>
          </a:prstGeom>
          <a:ln>
            <a:solidFill>
              <a:srgbClr val="FFFF00"/>
            </a:solidFill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2910" y="564357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86578" y="564357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43240" y="1285860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7158" y="107154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NHỊP 2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named (2).jpg"/>
          <p:cNvPicPr>
            <a:picLocks noChangeAspect="1"/>
          </p:cNvPicPr>
          <p:nvPr/>
        </p:nvPicPr>
        <p:blipFill>
          <a:blip r:embed="rId2"/>
          <a:srcRect l="19706" t="2435" r="25214" b="6963"/>
          <a:stretch>
            <a:fillRect/>
          </a:stretch>
        </p:blipFill>
        <p:spPr>
          <a:xfrm>
            <a:off x="428596" y="1285860"/>
            <a:ext cx="3646537" cy="45005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1736" y="54832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NHỊP 3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unnamed (3).jpg"/>
          <p:cNvPicPr>
            <a:picLocks noChangeAspect="1"/>
          </p:cNvPicPr>
          <p:nvPr/>
        </p:nvPicPr>
        <p:blipFill>
          <a:blip r:embed="rId3"/>
          <a:srcRect l="20152" t="9414" r="27009" b="2719"/>
          <a:stretch>
            <a:fillRect/>
          </a:stretch>
        </p:blipFill>
        <p:spPr>
          <a:xfrm>
            <a:off x="5143504" y="1246894"/>
            <a:ext cx="3633132" cy="4533064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2571736" y="2428868"/>
            <a:ext cx="1428760" cy="71438"/>
          </a:xfrm>
          <a:prstGeom prst="straightConnector1">
            <a:avLst/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571472" y="2428868"/>
            <a:ext cx="1357322" cy="1588"/>
          </a:xfrm>
          <a:prstGeom prst="straightConnector1">
            <a:avLst/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5643570" y="2357430"/>
            <a:ext cx="1071570" cy="785818"/>
          </a:xfrm>
          <a:prstGeom prst="straightConnector1">
            <a:avLst/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572396" y="2428868"/>
            <a:ext cx="1071570" cy="1000132"/>
          </a:xfrm>
          <a:prstGeom prst="straightConnector1">
            <a:avLst/>
          </a:prstGeom>
          <a:ln>
            <a:solidFill>
              <a:srgbClr val="FFFF00"/>
            </a:solidFill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4348" y="6072206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57884" y="6072206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ết quả hình ảnh cho hình ảnh kéo cua lua xe"/>
          <p:cNvPicPr>
            <a:picLocks noChangeAspect="1" noChangeArrowheads="1"/>
          </p:cNvPicPr>
          <p:nvPr/>
        </p:nvPicPr>
        <p:blipFill>
          <a:blip r:embed="rId3"/>
          <a:srcRect t="3798" b="4090"/>
          <a:stretch>
            <a:fillRect/>
          </a:stretch>
        </p:blipFill>
        <p:spPr bwMode="auto">
          <a:xfrm>
            <a:off x="0" y="-71462"/>
            <a:ext cx="9144000" cy="6929486"/>
          </a:xfrm>
          <a:prstGeom prst="rect">
            <a:avLst/>
          </a:prstGeom>
          <a:noFill/>
        </p:spPr>
      </p:pic>
      <p:pic>
        <p:nvPicPr>
          <p:cNvPr id="4" name="KeoCuaLuaXe-NhieuCaSi_3ed9c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528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0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Kết quả hình ảnh cho hình động thể tha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57290" y="571480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1214422"/>
            <a:ext cx="5000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1785926"/>
            <a:ext cx="7358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nay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+ 01 HS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lườn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3786190"/>
            <a:ext cx="6572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d1108ad5abd4a525fe634e1a67e8dca4b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169</Words>
  <Application>Microsoft Office PowerPoint</Application>
  <PresentationFormat>On-screen Show (4:3)</PresentationFormat>
  <Paragraphs>28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XuanQuyet</dc:creator>
  <cp:lastModifiedBy>XuanQuyet</cp:lastModifiedBy>
  <cp:revision>12</cp:revision>
  <dcterms:created xsi:type="dcterms:W3CDTF">2016-09-18T09:38:49Z</dcterms:created>
  <dcterms:modified xsi:type="dcterms:W3CDTF">2016-09-18T11:01:07Z</dcterms:modified>
</cp:coreProperties>
</file>